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media1.mov" ContentType="video/unknown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3004800" cy="9753600"/>
  <p:notesSz cx="6858000" cy="9144000"/>
  <p:defaultTextStyle>
    <a:lvl1pPr algn="ctr" defTabSz="584200">
      <a:defRPr sz="4000">
        <a:solidFill>
          <a:srgbClr val="FFFFFF"/>
        </a:solidFill>
        <a:latin typeface="+mn-lt"/>
        <a:ea typeface="+mn-ea"/>
        <a:cs typeface="+mn-cs"/>
        <a:sym typeface="American Typewriter"/>
      </a:defRPr>
    </a:lvl1pPr>
    <a:lvl2pPr indent="342900" algn="ctr" defTabSz="584200">
      <a:defRPr sz="4000">
        <a:solidFill>
          <a:srgbClr val="FFFFFF"/>
        </a:solidFill>
        <a:latin typeface="+mn-lt"/>
        <a:ea typeface="+mn-ea"/>
        <a:cs typeface="+mn-cs"/>
        <a:sym typeface="American Typewriter"/>
      </a:defRPr>
    </a:lvl2pPr>
    <a:lvl3pPr indent="685800" algn="ctr" defTabSz="584200">
      <a:defRPr sz="4000">
        <a:solidFill>
          <a:srgbClr val="FFFFFF"/>
        </a:solidFill>
        <a:latin typeface="+mn-lt"/>
        <a:ea typeface="+mn-ea"/>
        <a:cs typeface="+mn-cs"/>
        <a:sym typeface="American Typewriter"/>
      </a:defRPr>
    </a:lvl3pPr>
    <a:lvl4pPr indent="1028700" algn="ctr" defTabSz="584200">
      <a:defRPr sz="4000">
        <a:solidFill>
          <a:srgbClr val="FFFFFF"/>
        </a:solidFill>
        <a:latin typeface="+mn-lt"/>
        <a:ea typeface="+mn-ea"/>
        <a:cs typeface="+mn-cs"/>
        <a:sym typeface="American Typewriter"/>
      </a:defRPr>
    </a:lvl4pPr>
    <a:lvl5pPr indent="1371600" algn="ctr" defTabSz="584200">
      <a:defRPr sz="4000">
        <a:solidFill>
          <a:srgbClr val="FFFFFF"/>
        </a:solidFill>
        <a:latin typeface="+mn-lt"/>
        <a:ea typeface="+mn-ea"/>
        <a:cs typeface="+mn-cs"/>
        <a:sym typeface="American Typewriter"/>
      </a:defRPr>
    </a:lvl5pPr>
    <a:lvl6pPr indent="1714500" algn="ctr" defTabSz="584200">
      <a:defRPr sz="4000">
        <a:solidFill>
          <a:srgbClr val="FFFFFF"/>
        </a:solidFill>
        <a:latin typeface="+mn-lt"/>
        <a:ea typeface="+mn-ea"/>
        <a:cs typeface="+mn-cs"/>
        <a:sym typeface="American Typewriter"/>
      </a:defRPr>
    </a:lvl6pPr>
    <a:lvl7pPr indent="2057400" algn="ctr" defTabSz="584200">
      <a:defRPr sz="4000">
        <a:solidFill>
          <a:srgbClr val="FFFFFF"/>
        </a:solidFill>
        <a:latin typeface="+mn-lt"/>
        <a:ea typeface="+mn-ea"/>
        <a:cs typeface="+mn-cs"/>
        <a:sym typeface="American Typewriter"/>
      </a:defRPr>
    </a:lvl7pPr>
    <a:lvl8pPr indent="2400300" algn="ctr" defTabSz="584200">
      <a:defRPr sz="4000">
        <a:solidFill>
          <a:srgbClr val="FFFFFF"/>
        </a:solidFill>
        <a:latin typeface="+mn-lt"/>
        <a:ea typeface="+mn-ea"/>
        <a:cs typeface="+mn-cs"/>
        <a:sym typeface="American Typewriter"/>
      </a:defRPr>
    </a:lvl8pPr>
    <a:lvl9pPr indent="2743200" algn="ctr" defTabSz="584200">
      <a:defRPr sz="4000">
        <a:solidFill>
          <a:srgbClr val="FFFFFF"/>
        </a:solidFill>
        <a:latin typeface="+mn-lt"/>
        <a:ea typeface="+mn-ea"/>
        <a:cs typeface="+mn-cs"/>
        <a:sym typeface="American Typewrite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A9A9A9"/>
              </a:solidFill>
              <a:prstDash val="solid"/>
              <a:miter lim="400000"/>
            </a:ln>
          </a:bottom>
          <a:insideH>
            <a:ln w="25400" cap="flat">
              <a:solidFill>
                <a:srgbClr val="A9A9A9"/>
              </a:solidFill>
              <a:prstDash val="solid"/>
              <a:miter lim="400000"/>
            </a:ln>
          </a:insideH>
          <a:insideV>
            <a:ln w="254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A9A9A9"/>
              </a:solidFill>
              <a:prstDash val="solid"/>
              <a:miter lim="400000"/>
            </a:ln>
          </a:bottom>
          <a:insideH>
            <a:ln w="25400" cap="flat">
              <a:solidFill>
                <a:srgbClr val="A9A9A9"/>
              </a:solidFill>
              <a:prstDash val="solid"/>
              <a:miter lim="400000"/>
            </a:ln>
          </a:insideH>
          <a:insideV>
            <a:ln w="254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679AEA">
                  <a:alpha val="25000"/>
                </a:srgbClr>
              </a:gs>
              <a:gs pos="100000">
                <a:srgbClr val="2E73D3">
                  <a:alpha val="25000"/>
                </a:srgbClr>
              </a:gs>
            </a:gsLst>
            <a:lin ang="5400000"/>
          </a:gra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A9A9A9"/>
              </a:solidFill>
              <a:prstDash val="solid"/>
              <a:miter lim="400000"/>
            </a:ln>
          </a:bottom>
          <a:insideH>
            <a:ln w="25400" cap="flat">
              <a:solidFill>
                <a:srgbClr val="A9A9A9"/>
              </a:solidFill>
              <a:prstDash val="solid"/>
              <a:miter lim="400000"/>
            </a:ln>
          </a:insideH>
          <a:insideV>
            <a:ln w="254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679AEA">
                  <a:alpha val="25000"/>
                </a:srgbClr>
              </a:gs>
              <a:gs pos="100000">
                <a:srgbClr val="2E73D3">
                  <a:alpha val="25000"/>
                </a:srgbClr>
              </a:gs>
            </a:gsLst>
            <a:lin ang="5400000"/>
          </a:gra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A9A9A9"/>
              </a:solidFill>
              <a:prstDash val="solid"/>
              <a:miter lim="400000"/>
            </a:ln>
          </a:bottom>
          <a:insideH>
            <a:ln w="25400" cap="flat">
              <a:solidFill>
                <a:srgbClr val="A9A9A9"/>
              </a:solidFill>
              <a:prstDash val="solid"/>
              <a:miter lim="400000"/>
            </a:ln>
          </a:insideH>
          <a:insideV>
            <a:ln w="254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679AEA">
                  <a:alpha val="25000"/>
                </a:srgbClr>
              </a:gs>
              <a:gs pos="100000">
                <a:srgbClr val="2E73D3">
                  <a:alpha val="25000"/>
                </a:srgbClr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7" name="Shape 3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079500" y="2921000"/>
            <a:ext cx="10845800" cy="241300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8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079500" y="5359400"/>
            <a:ext cx="10845800" cy="1380067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>
                <a:solidFill>
                  <a:srgbClr val="909696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>
                <a:solidFill>
                  <a:srgbClr val="909696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>
                <a:solidFill>
                  <a:srgbClr val="909696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>
                <a:solidFill>
                  <a:srgbClr val="909696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>
                <a:solidFill>
                  <a:srgbClr val="90969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909696"/>
                </a:solidFill>
              </a:rPr>
              <a:t>Body Level One</a:t>
            </a:r>
            <a:endParaRPr sz="4200">
              <a:solidFill>
                <a:srgbClr val="909696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909696"/>
                </a:solidFill>
              </a:rPr>
              <a:t>Body Level Two</a:t>
            </a:r>
            <a:endParaRPr sz="4200">
              <a:solidFill>
                <a:srgbClr val="909696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909696"/>
                </a:solidFill>
              </a:rPr>
              <a:t>Body Level Three</a:t>
            </a:r>
            <a:endParaRPr sz="4200">
              <a:solidFill>
                <a:srgbClr val="909696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909696"/>
                </a:solidFill>
              </a:rPr>
              <a:t>Body Level Four</a:t>
            </a:r>
            <a:endParaRPr sz="4200">
              <a:solidFill>
                <a:srgbClr val="909696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90969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One</a:t>
            </a:r>
            <a:endParaRPr sz="4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Two</a:t>
            </a:r>
            <a:endParaRPr sz="4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Three</a:t>
            </a:r>
            <a:endParaRPr sz="4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Four</a:t>
            </a:r>
            <a:endParaRPr sz="4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 numCol="2" spcCol="542290" anchor="t"/>
          <a:lstStyle>
            <a:lvl1pPr marL="802738" indent="-459838">
              <a:defRPr sz="3200"/>
            </a:lvl1pPr>
            <a:lvl2pPr marL="1327671" indent="-459838">
              <a:defRPr sz="3200"/>
            </a:lvl2pPr>
            <a:lvl3pPr marL="1835671" indent="-459838">
              <a:defRPr sz="3200"/>
            </a:lvl3pPr>
            <a:lvl4pPr marL="2360605" indent="-459838">
              <a:defRPr sz="3200"/>
            </a:lvl4pPr>
            <a:lvl5pPr marL="2885538" indent="-459838"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body" idx="1"/>
          </p:nvPr>
        </p:nvSpPr>
        <p:spPr>
          <a:xfrm>
            <a:off x="1079500" y="876300"/>
            <a:ext cx="10845800" cy="8001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One</a:t>
            </a:r>
            <a:endParaRPr sz="4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Two</a:t>
            </a:r>
            <a:endParaRPr sz="4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Three</a:t>
            </a:r>
            <a:endParaRPr sz="4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Four</a:t>
            </a:r>
            <a:endParaRPr sz="4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xfrm>
            <a:off x="1079500" y="2971800"/>
            <a:ext cx="10845800" cy="3810000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1079500" y="7480300"/>
            <a:ext cx="10845800" cy="1460500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6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title"/>
          </p:nvPr>
        </p:nvSpPr>
        <p:spPr>
          <a:xfrm>
            <a:off x="1079500" y="7480300"/>
            <a:ext cx="10845800" cy="1460500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title"/>
          </p:nvPr>
        </p:nvSpPr>
        <p:spPr>
          <a:xfrm>
            <a:off x="495300" y="1663700"/>
            <a:ext cx="5651500" cy="3302000"/>
          </a:xfrm>
          <a:prstGeom prst="rect">
            <a:avLst/>
          </a:prstGeom>
        </p:spPr>
        <p:txBody>
          <a:bodyPr lIns="0" tIns="0" rIns="0" bIns="0"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6" name="Shape 26"/>
          <p:cNvSpPr/>
          <p:nvPr>
            <p:ph type="body" idx="1"/>
          </p:nvPr>
        </p:nvSpPr>
        <p:spPr>
          <a:xfrm>
            <a:off x="495300" y="4991100"/>
            <a:ext cx="5651500" cy="30734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5000">
                <a:solidFill>
                  <a:srgbClr val="909696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5000">
                <a:solidFill>
                  <a:srgbClr val="909696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5000">
                <a:solidFill>
                  <a:srgbClr val="909696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5000">
                <a:solidFill>
                  <a:srgbClr val="909696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5000">
                <a:solidFill>
                  <a:srgbClr val="90969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909696"/>
                </a:solidFill>
              </a:rPr>
              <a:t>Body Level One</a:t>
            </a:r>
            <a:endParaRPr sz="5000">
              <a:solidFill>
                <a:srgbClr val="909696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909696"/>
                </a:solidFill>
              </a:rPr>
              <a:t>Body Level Two</a:t>
            </a:r>
            <a:endParaRPr sz="5000">
              <a:solidFill>
                <a:srgbClr val="909696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909696"/>
                </a:solidFill>
              </a:rPr>
              <a:t>Body Level Three</a:t>
            </a:r>
            <a:endParaRPr sz="5000">
              <a:solidFill>
                <a:srgbClr val="909696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909696"/>
                </a:solidFill>
              </a:rPr>
              <a:t>Body Level Four</a:t>
            </a:r>
            <a:endParaRPr sz="5000">
              <a:solidFill>
                <a:srgbClr val="909696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90969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xfrm>
            <a:off x="1079500" y="2527300"/>
            <a:ext cx="5232400" cy="6108700"/>
          </a:xfrm>
          <a:prstGeom prst="rect">
            <a:avLst/>
          </a:prstGeom>
        </p:spPr>
        <p:txBody>
          <a:bodyPr/>
          <a:lstStyle>
            <a:lvl1pPr marL="802738" indent="-459838">
              <a:defRPr sz="3200"/>
            </a:lvl1pPr>
            <a:lvl2pPr marL="1327671" indent="-459838">
              <a:defRPr sz="3200"/>
            </a:lvl2pPr>
            <a:lvl3pPr marL="1835671" indent="-459838">
              <a:defRPr sz="3200"/>
            </a:lvl3pPr>
            <a:lvl4pPr marL="2360605" indent="-459838">
              <a:defRPr sz="3200"/>
            </a:lvl4pPr>
            <a:lvl5pPr marL="2885538" indent="-459838"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2" name="Shape 32"/>
          <p:cNvSpPr/>
          <p:nvPr>
            <p:ph type="body" idx="1"/>
          </p:nvPr>
        </p:nvSpPr>
        <p:spPr>
          <a:xfrm>
            <a:off x="1079500" y="2527300"/>
            <a:ext cx="5232400" cy="6108700"/>
          </a:xfrm>
          <a:prstGeom prst="rect">
            <a:avLst/>
          </a:prstGeom>
        </p:spPr>
        <p:txBody>
          <a:bodyPr/>
          <a:lstStyle>
            <a:lvl1pPr marL="802738" indent="-459838">
              <a:defRPr sz="3200"/>
            </a:lvl1pPr>
            <a:lvl2pPr marL="1327671" indent="-459838">
              <a:defRPr sz="3200"/>
            </a:lvl2pPr>
            <a:lvl3pPr marL="1835671" indent="-459838">
              <a:defRPr sz="3200"/>
            </a:lvl3pPr>
            <a:lvl4pPr marL="2360605" indent="-459838">
              <a:defRPr sz="3200"/>
            </a:lvl4pPr>
            <a:lvl5pPr marL="2885538" indent="-459838"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5" name="Shape 35"/>
          <p:cNvSpPr/>
          <p:nvPr>
            <p:ph type="body" idx="1"/>
          </p:nvPr>
        </p:nvSpPr>
        <p:spPr>
          <a:xfrm>
            <a:off x="7772400" y="2527300"/>
            <a:ext cx="4152900" cy="6108700"/>
          </a:xfrm>
          <a:prstGeom prst="rect">
            <a:avLst/>
          </a:prstGeom>
        </p:spPr>
        <p:txBody>
          <a:bodyPr/>
          <a:lstStyle>
            <a:lvl1pPr marL="802738" indent="-459838">
              <a:defRPr sz="3200"/>
            </a:lvl1pPr>
            <a:lvl2pPr marL="1327671" indent="-459838">
              <a:defRPr sz="3200"/>
            </a:lvl2pPr>
            <a:lvl3pPr marL="1835671" indent="-459838">
              <a:defRPr sz="3200"/>
            </a:lvl3pPr>
            <a:lvl4pPr marL="2360605" indent="-459838">
              <a:defRPr sz="3200"/>
            </a:lvl4pPr>
            <a:lvl5pPr marL="2885538" indent="-459838"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079500" y="152400"/>
            <a:ext cx="10845800" cy="2095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079500" y="2527300"/>
            <a:ext cx="10845800" cy="610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One</a:t>
            </a:r>
            <a:endParaRPr sz="4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Two</a:t>
            </a:r>
            <a:endParaRPr sz="4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Three</a:t>
            </a:r>
            <a:endParaRPr sz="4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Four</a:t>
            </a:r>
            <a:endParaRPr sz="4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spd="med" advClick="1"/>
  <p:txStyles>
    <p:titleStyle>
      <a:lvl1pPr algn="ctr" defTabSz="584200">
        <a:defRPr sz="70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1pPr>
      <a:lvl2pPr indent="228600" algn="ctr" defTabSz="584200">
        <a:defRPr sz="70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2pPr>
      <a:lvl3pPr indent="457200" algn="ctr" defTabSz="584200">
        <a:defRPr sz="70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3pPr>
      <a:lvl4pPr indent="685800" algn="ctr" defTabSz="584200">
        <a:defRPr sz="70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4pPr>
      <a:lvl5pPr indent="914400" algn="ctr" defTabSz="584200">
        <a:defRPr sz="70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5pPr>
      <a:lvl6pPr indent="1143000" algn="ctr" defTabSz="584200">
        <a:defRPr sz="70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6pPr>
      <a:lvl7pPr indent="1371600" algn="ctr" defTabSz="584200">
        <a:defRPr sz="70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7pPr>
      <a:lvl8pPr indent="1600200" algn="ctr" defTabSz="584200">
        <a:defRPr sz="70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8pPr>
      <a:lvl9pPr indent="1828800" algn="ctr" defTabSz="584200">
        <a:defRPr sz="70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9pPr>
    </p:titleStyle>
    <p:bodyStyle>
      <a:lvl1pPr marL="904390" indent="-561490" defTabSz="584200">
        <a:spcBef>
          <a:spcPts val="3200"/>
        </a:spcBef>
        <a:buSzPct val="120000"/>
        <a:buChar char="•"/>
        <a:defRPr sz="42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1pPr>
      <a:lvl2pPr marL="1429323" indent="-561490" defTabSz="584200">
        <a:spcBef>
          <a:spcPts val="3200"/>
        </a:spcBef>
        <a:buSzPct val="120000"/>
        <a:buChar char="•"/>
        <a:defRPr sz="42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2pPr>
      <a:lvl3pPr marL="1937323" indent="-561490" defTabSz="584200">
        <a:spcBef>
          <a:spcPts val="3200"/>
        </a:spcBef>
        <a:buSzPct val="120000"/>
        <a:buChar char="•"/>
        <a:defRPr sz="42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3pPr>
      <a:lvl4pPr marL="2462257" indent="-561490" defTabSz="584200">
        <a:spcBef>
          <a:spcPts val="3200"/>
        </a:spcBef>
        <a:buSzPct val="120000"/>
        <a:buChar char="•"/>
        <a:defRPr sz="42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4pPr>
      <a:lvl5pPr marL="2987190" indent="-561490" defTabSz="584200">
        <a:spcBef>
          <a:spcPts val="3200"/>
        </a:spcBef>
        <a:buSzPct val="120000"/>
        <a:buChar char="•"/>
        <a:defRPr sz="42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5pPr>
      <a:lvl6pPr marL="3342790" indent="-561490" defTabSz="584200">
        <a:spcBef>
          <a:spcPts val="3200"/>
        </a:spcBef>
        <a:buSzPct val="120000"/>
        <a:buChar char="•"/>
        <a:defRPr sz="42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6pPr>
      <a:lvl7pPr marL="3698390" indent="-561490" defTabSz="584200">
        <a:spcBef>
          <a:spcPts val="3200"/>
        </a:spcBef>
        <a:buSzPct val="120000"/>
        <a:buChar char="•"/>
        <a:defRPr sz="42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7pPr>
      <a:lvl8pPr marL="4053990" indent="-561490" defTabSz="584200">
        <a:spcBef>
          <a:spcPts val="3200"/>
        </a:spcBef>
        <a:buSzPct val="120000"/>
        <a:buChar char="•"/>
        <a:defRPr sz="42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8pPr>
      <a:lvl9pPr marL="4409590" indent="-561490" defTabSz="584200">
        <a:spcBef>
          <a:spcPts val="3200"/>
        </a:spcBef>
        <a:buSzPct val="120000"/>
        <a:buChar char="•"/>
        <a:defRPr sz="4200">
          <a:solidFill>
            <a:srgbClr val="FFFFFF"/>
          </a:solidFill>
          <a:latin typeface="+mn-lt"/>
          <a:ea typeface="+mn-ea"/>
          <a:cs typeface="+mn-cs"/>
          <a:sym typeface="American Typewriter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American Typewriter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American Typewriter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American Typewriter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American Typewriter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American Typewriter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American Typewriter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American Typewriter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American Typewriter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American Typewriter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8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91100" y="1066800"/>
            <a:ext cx="3022600" cy="2247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40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6200" y="1066800"/>
            <a:ext cx="3022600" cy="2247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41" name="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36000" y="1066800"/>
            <a:ext cx="3022600" cy="2247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42" name="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991100" y="4000500"/>
            <a:ext cx="3022600" cy="2247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43" name="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46200" y="4000500"/>
            <a:ext cx="3022600" cy="2247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44" name="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636000" y="4000500"/>
            <a:ext cx="3022600" cy="2247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sp>
        <p:nvSpPr>
          <p:cNvPr id="45" name="Shape 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PRINTMAKING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rintmaking abbrev.mov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451100" y="1727200"/>
            <a:ext cx="8102600" cy="4557713"/>
          </a:xfrm>
          <a:prstGeom prst="rect">
            <a:avLst/>
          </a:prstGeom>
        </p:spPr>
      </p:pic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examples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mediacall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995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13500" y="1117600"/>
            <a:ext cx="6070600" cy="75057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sp>
        <p:nvSpPr>
          <p:cNvPr id="51" name="Shape 51"/>
          <p:cNvSpPr/>
          <p:nvPr>
            <p:ph type="title"/>
          </p:nvPr>
        </p:nvSpPr>
        <p:spPr>
          <a:xfrm>
            <a:off x="495300" y="1244600"/>
            <a:ext cx="5651500" cy="965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terms:</a:t>
            </a:r>
          </a:p>
        </p:txBody>
      </p:sp>
      <p:sp>
        <p:nvSpPr>
          <p:cNvPr id="52" name="Shape 52"/>
          <p:cNvSpPr/>
          <p:nvPr>
            <p:ph type="body" idx="1"/>
          </p:nvPr>
        </p:nvSpPr>
        <p:spPr>
          <a:xfrm>
            <a:off x="495300" y="2336800"/>
            <a:ext cx="5651500" cy="6184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relief</a:t>
            </a:r>
            <a:endParaRPr sz="36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proof</a:t>
            </a:r>
            <a:endParaRPr sz="36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intaglio</a:t>
            </a:r>
            <a:endParaRPr sz="36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stencil</a:t>
            </a:r>
            <a:endParaRPr sz="36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rainbow roll</a:t>
            </a:r>
            <a:endParaRPr sz="36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reduction</a:t>
            </a:r>
            <a:endParaRPr sz="36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monoprint</a:t>
            </a:r>
            <a:endParaRPr sz="36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ground</a:t>
            </a:r>
            <a:endParaRPr sz="36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working the plate</a:t>
            </a:r>
            <a:endParaRPr sz="36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chatter</a:t>
            </a:r>
            <a:endParaRPr sz="36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09696"/>
                </a:solidFill>
              </a:rPr>
              <a:t>and many more...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000" y="1219200"/>
            <a:ext cx="6210300" cy="6711129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sp>
        <p:nvSpPr>
          <p:cNvPr id="55" name="Shape 55"/>
          <p:cNvSpPr/>
          <p:nvPr>
            <p:ph type="title"/>
          </p:nvPr>
        </p:nvSpPr>
        <p:spPr>
          <a:xfrm>
            <a:off x="6870700" y="660400"/>
            <a:ext cx="5651500" cy="3048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/>
                </a:solidFill>
              </a:rPr>
              <a:t>types of printmaking</a:t>
            </a:r>
          </a:p>
        </p:txBody>
      </p:sp>
      <p:sp>
        <p:nvSpPr>
          <p:cNvPr id="56" name="Shape 56"/>
          <p:cNvSpPr/>
          <p:nvPr>
            <p:ph type="body" idx="1"/>
          </p:nvPr>
        </p:nvSpPr>
        <p:spPr>
          <a:xfrm>
            <a:off x="6870700" y="3784600"/>
            <a:ext cx="5651500" cy="4876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909696"/>
                </a:solidFill>
              </a:rPr>
              <a:t>screen-printing</a:t>
            </a:r>
            <a:endParaRPr sz="50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909696"/>
                </a:solidFill>
              </a:rPr>
              <a:t>etching</a:t>
            </a:r>
            <a:endParaRPr sz="50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909696"/>
                </a:solidFill>
              </a:rPr>
              <a:t>wood-cut</a:t>
            </a:r>
            <a:endParaRPr sz="50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909696"/>
                </a:solidFill>
              </a:rPr>
              <a:t>linocut</a:t>
            </a:r>
            <a:endParaRPr sz="5000">
              <a:solidFill>
                <a:srgbClr val="90969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909696"/>
                </a:solidFill>
              </a:rPr>
              <a:t>lithography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6300" y="1066800"/>
            <a:ext cx="3962400" cy="3391098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creating shades with one color</a:t>
            </a:r>
          </a:p>
        </p:txBody>
      </p:sp>
      <p:pic>
        <p:nvPicPr>
          <p:cNvPr id="60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64550" y="584200"/>
            <a:ext cx="4165600" cy="46101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61" name="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74561" y="3289300"/>
            <a:ext cx="5226539" cy="42291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10500" y="330200"/>
            <a:ext cx="4953000" cy="68707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64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120000">
            <a:off x="221380" y="3721095"/>
            <a:ext cx="7024397" cy="3771901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working your ground</a:t>
            </a:r>
          </a:p>
        </p:txBody>
      </p:sp>
      <p:pic>
        <p:nvPicPr>
          <p:cNvPr id="66" name="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 rot="240000">
            <a:off x="5866957" y="673084"/>
            <a:ext cx="3733801" cy="2781301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67" name="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 rot="20760000">
            <a:off x="928636" y="628461"/>
            <a:ext cx="3852334" cy="2870201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30800" y="317500"/>
            <a:ext cx="3022600" cy="2247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70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21300000">
            <a:off x="1727753" y="6540476"/>
            <a:ext cx="3276601" cy="2374901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71" name="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 rot="240000">
            <a:off x="5485957" y="5283184"/>
            <a:ext cx="3022601" cy="2247901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72" name="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 rot="118130">
            <a:off x="725755" y="1863004"/>
            <a:ext cx="5270501" cy="4368801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73" name="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439150" y="1130300"/>
            <a:ext cx="3848100" cy="7579784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41900" y="12700"/>
            <a:ext cx="2870200" cy="34925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76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6200" y="406400"/>
            <a:ext cx="3022600" cy="3390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77" name="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36000" y="457200"/>
            <a:ext cx="3022600" cy="3390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78" name="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80000" y="3822700"/>
            <a:ext cx="2844800" cy="2882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79" name="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46200" y="4000500"/>
            <a:ext cx="3022600" cy="2247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pic>
        <p:nvPicPr>
          <p:cNvPr id="80" name="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636000" y="4000500"/>
            <a:ext cx="3022600" cy="2247900"/>
          </a:xfrm>
          <a:prstGeom prst="rect">
            <a:avLst/>
          </a:prstGeom>
          <a:effectLst>
            <a:outerShdw sx="100000" sy="100000" kx="0" ky="0" algn="b" rotWithShape="0" blurRad="254000" dist="254000" dir="5400000">
              <a:srgbClr val="000000">
                <a:alpha val="75000"/>
              </a:srgbClr>
            </a:outerShdw>
          </a:effectLst>
        </p:spPr>
      </p:pic>
      <p:sp>
        <p:nvSpPr>
          <p:cNvPr id="81" name="Shape 8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FFFFFF"/>
                </a:solidFill>
              </a:rPr>
              <a:t>can’t draw technically well?  </a:t>
            </a:r>
            <a:endParaRPr sz="4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FFFFFF"/>
                </a:solidFill>
              </a:rPr>
              <a:t>(or so you say)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merican Typewriter"/>
        <a:ea typeface="American Typewriter"/>
        <a:cs typeface="American Typewriter"/>
      </a:majorFont>
      <a:minorFont>
        <a:latin typeface="American Typewriter"/>
        <a:ea typeface="American Typewriter"/>
        <a:cs typeface="American Typewrite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77800" dist="406400" dir="5400000">
              <a:srgbClr val="000000">
                <a:alpha val="68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177800" dist="406400" dir="5400000">
            <a:srgbClr val="000000">
              <a:alpha val="68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merican Typewriter"/>
        <a:ea typeface="American Typewriter"/>
        <a:cs typeface="American Typewriter"/>
      </a:majorFont>
      <a:minorFont>
        <a:latin typeface="American Typewriter"/>
        <a:ea typeface="American Typewriter"/>
        <a:cs typeface="American Typewrite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77800" dist="406400" dir="5400000">
              <a:srgbClr val="000000">
                <a:alpha val="68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177800" dist="406400" dir="5400000">
            <a:srgbClr val="000000">
              <a:alpha val="68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